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8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6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0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1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2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8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32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3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27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0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5CAC4-395B-4219-B2C3-AC1E55499BB9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716DD-5285-40BC-BF42-495E1DAD2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51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¡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Costa Rica!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553200" y="2438400"/>
            <a:ext cx="2209800" cy="2087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Ponga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foto</a:t>
            </a:r>
            <a:r>
              <a:rPr lang="en-US" dirty="0" smtClean="0"/>
              <a:t> </a:t>
            </a:r>
            <a:r>
              <a:rPr lang="en-US" dirty="0" err="1" smtClean="0"/>
              <a:t>aquí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5334000" cy="466089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034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¡Costa Rica!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¡Costa Rica!</dc:title>
  <dc:creator>Windows User</dc:creator>
  <cp:lastModifiedBy>Windows User</cp:lastModifiedBy>
  <cp:revision>4</cp:revision>
  <dcterms:created xsi:type="dcterms:W3CDTF">2015-09-11T16:47:46Z</dcterms:created>
  <dcterms:modified xsi:type="dcterms:W3CDTF">2015-09-11T17:14:37Z</dcterms:modified>
</cp:coreProperties>
</file>